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5" r:id="rId6"/>
    <p:sldId id="261" r:id="rId7"/>
    <p:sldId id="266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9315"/>
    <a:srgbClr val="051301"/>
    <a:srgbClr val="143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4613"/>
  </p:normalViewPr>
  <p:slideViewPr>
    <p:cSldViewPr snapToGrid="0" snapToObjects="1">
      <p:cViewPr>
        <p:scale>
          <a:sx n="80" d="100"/>
          <a:sy n="80" d="100"/>
        </p:scale>
        <p:origin x="1568" y="10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343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058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0511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498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3990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0458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4506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415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965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0135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6164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93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72" y="0"/>
            <a:ext cx="12220071" cy="8146714"/>
          </a:xfrm>
          <a:prstGeom prst="rect">
            <a:avLst/>
          </a:prstGeom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 err="1" smtClean="0">
                <a:solidFill>
                  <a:schemeClr val="accent1">
                    <a:lumMod val="50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driv</a:t>
            </a:r>
            <a:r>
              <a:rPr lang="en-US" sz="8000" dirty="0" err="1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emo</a:t>
            </a:r>
            <a:endParaRPr lang="en-US" sz="8000" dirty="0">
              <a:solidFill>
                <a:schemeClr val="accent2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Hear your </a:t>
            </a:r>
            <a:r>
              <a:rPr lang="en-US" sz="3200" dirty="0" smtClean="0">
                <a:latin typeface="PT Serif" charset="0"/>
                <a:ea typeface="PT Serif" charset="0"/>
                <a:cs typeface="PT Serif" charset="0"/>
              </a:rPr>
              <a:t>surrounding</a:t>
            </a:r>
            <a:endParaRPr lang="en-US" sz="3200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04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86001"/>
            <a:ext cx="12192000" cy="18288002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-114300" y="5690628"/>
            <a:ext cx="12415838" cy="646331"/>
          </a:xfrm>
          <a:prstGeom prst="rect">
            <a:avLst/>
          </a:prstGeom>
          <a:solidFill>
            <a:schemeClr val="accent3">
              <a:lumMod val="50000"/>
              <a:alpha val="91000"/>
            </a:schemeClr>
          </a:solidFill>
          <a:ln>
            <a:noFill/>
          </a:ln>
          <a:effectLst>
            <a:softEdge rad="12700"/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Enjoy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listening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to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music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tuned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on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your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mood</a:t>
            </a:r>
            <a:endParaRPr lang="de-DE" sz="3600" dirty="0">
              <a:solidFill>
                <a:schemeClr val="bg1"/>
              </a:solidFill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28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5127"/>
            <a:ext cx="12192000" cy="8124825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-223838" y="5722712"/>
            <a:ext cx="12415838" cy="646331"/>
          </a:xfrm>
          <a:prstGeom prst="rect">
            <a:avLst/>
          </a:prstGeom>
          <a:solidFill>
            <a:schemeClr val="accent3">
              <a:lumMod val="50000"/>
              <a:alpha val="91000"/>
            </a:schemeClr>
          </a:solidFill>
          <a:ln>
            <a:noFill/>
          </a:ln>
          <a:effectLst>
            <a:softEdge rad="12700"/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 Connect with your surrounding</a:t>
            </a:r>
            <a:endParaRPr lang="en-US" sz="3600" dirty="0">
              <a:solidFill>
                <a:schemeClr val="bg1"/>
              </a:solidFill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84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driv</a:t>
            </a:r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emo</a:t>
            </a:r>
            <a:r>
              <a:rPr lang="en-US" sz="3600" dirty="0" smtClean="0">
                <a:latin typeface="PT Serif" charset="0"/>
                <a:ea typeface="PT Serif" charset="0"/>
                <a:cs typeface="PT Serif" charset="0"/>
              </a:rPr>
              <a:t> – hear your surrounding</a:t>
            </a:r>
            <a:endParaRPr lang="en-US" sz="3600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842" y="1690688"/>
            <a:ext cx="2111291" cy="2111291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1441046" y="4152014"/>
            <a:ext cx="23685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latin typeface="PT Serif" charset="0"/>
                <a:ea typeface="PT Serif" charset="0"/>
                <a:cs typeface="PT Serif" charset="0"/>
              </a:rPr>
              <a:t>Image c</a:t>
            </a:r>
            <a:r>
              <a:rPr lang="en-US" sz="2000" smtClean="0">
                <a:latin typeface="PT Serif" charset="0"/>
                <a:ea typeface="PT Serif" charset="0"/>
                <a:cs typeface="PT Serif" charset="0"/>
              </a:rPr>
              <a:t>lassification </a:t>
            </a:r>
            <a:r>
              <a:rPr lang="en-US" sz="2000" dirty="0" smtClean="0">
                <a:latin typeface="PT Serif" charset="0"/>
                <a:ea typeface="PT Serif" charset="0"/>
                <a:cs typeface="PT Serif" charset="0"/>
              </a:rPr>
              <a:t>of the environment</a:t>
            </a:r>
            <a:endParaRPr lang="en-US" sz="20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4390968" y="4165678"/>
            <a:ext cx="34100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PT Serif" charset="0"/>
                <a:ea typeface="PT Serif" charset="0"/>
                <a:cs typeface="PT Serif" charset="0"/>
              </a:rPr>
              <a:t>Selection of songs according to your environment</a:t>
            </a:r>
            <a:endParaRPr lang="en-US" sz="20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546016" y="4165678"/>
            <a:ext cx="2216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latin typeface="PT Serif" charset="0"/>
                <a:ea typeface="PT Serif" charset="0"/>
                <a:cs typeface="PT Serif" charset="0"/>
              </a:rPr>
              <a:t>Autoplay</a:t>
            </a:r>
            <a:r>
              <a:rPr lang="en-US" sz="2000" dirty="0" smtClean="0">
                <a:latin typeface="PT Serif" charset="0"/>
                <a:ea typeface="PT Serif" charset="0"/>
                <a:cs typeface="PT Serif" charset="0"/>
              </a:rPr>
              <a:t> of top choices</a:t>
            </a:r>
            <a:endParaRPr lang="en-US" sz="2000" dirty="0">
              <a:latin typeface="PT Serif" charset="0"/>
              <a:ea typeface="PT Serif" charset="0"/>
              <a:cs typeface="PT Serif" charset="0"/>
            </a:endParaRPr>
          </a:p>
        </p:txBody>
      </p:sp>
      <p:grpSp>
        <p:nvGrpSpPr>
          <p:cNvPr id="12" name="Gruppierung 11"/>
          <p:cNvGrpSpPr/>
          <p:nvPr/>
        </p:nvGrpSpPr>
        <p:grpSpPr>
          <a:xfrm>
            <a:off x="5028644" y="1678978"/>
            <a:ext cx="2134711" cy="2134711"/>
            <a:chOff x="5028643" y="1667268"/>
            <a:chExt cx="2134711" cy="2134711"/>
          </a:xfrm>
        </p:grpSpPr>
        <p:pic>
          <p:nvPicPr>
            <p:cNvPr id="6" name="Bild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091" y="2006261"/>
              <a:ext cx="1380190" cy="1380190"/>
            </a:xfrm>
            <a:prstGeom prst="rect">
              <a:avLst/>
            </a:prstGeom>
          </p:spPr>
        </p:pic>
        <p:sp>
          <p:nvSpPr>
            <p:cNvPr id="7" name="Oval 6"/>
            <p:cNvSpPr/>
            <p:nvPr/>
          </p:nvSpPr>
          <p:spPr>
            <a:xfrm>
              <a:off x="5028643" y="1667268"/>
              <a:ext cx="2134711" cy="2134711"/>
            </a:xfrm>
            <a:prstGeom prst="ellipse">
              <a:avLst/>
            </a:prstGeom>
            <a:noFill/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uppierung 20"/>
          <p:cNvGrpSpPr/>
          <p:nvPr/>
        </p:nvGrpSpPr>
        <p:grpSpPr>
          <a:xfrm>
            <a:off x="1674854" y="1640710"/>
            <a:ext cx="2134711" cy="2134711"/>
            <a:chOff x="1674854" y="1640710"/>
            <a:chExt cx="2134711" cy="2134711"/>
          </a:xfrm>
        </p:grpSpPr>
        <p:sp>
          <p:nvSpPr>
            <p:cNvPr id="13" name="Oval 12"/>
            <p:cNvSpPr/>
            <p:nvPr/>
          </p:nvSpPr>
          <p:spPr>
            <a:xfrm>
              <a:off x="1930392" y="2444542"/>
              <a:ext cx="452513" cy="45251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3095998" y="2475669"/>
              <a:ext cx="452513" cy="452513"/>
            </a:xfrm>
            <a:prstGeom prst="ellipse">
              <a:avLst/>
            </a:prstGeom>
            <a:noFill/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Gerade Verbindung 15"/>
            <p:cNvCxnSpPr/>
            <p:nvPr/>
          </p:nvCxnSpPr>
          <p:spPr>
            <a:xfrm flipV="1">
              <a:off x="2113206" y="2017970"/>
              <a:ext cx="1218925" cy="1380190"/>
            </a:xfrm>
            <a:prstGeom prst="line">
              <a:avLst/>
            </a:prstGeom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1674854" y="1640710"/>
              <a:ext cx="2134711" cy="2134711"/>
            </a:xfrm>
            <a:prstGeom prst="ellipse">
              <a:avLst/>
            </a:prstGeom>
            <a:noFill/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342997" y="1791713"/>
              <a:ext cx="452513" cy="45251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569253" y="2985465"/>
              <a:ext cx="452513" cy="452513"/>
            </a:xfrm>
            <a:prstGeom prst="ellipse">
              <a:avLst/>
            </a:prstGeom>
            <a:noFill/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916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smtClean="0">
                <a:latin typeface="PT Serif" charset="0"/>
                <a:ea typeface="PT Serif" charset="0"/>
                <a:cs typeface="PT Serif" charset="0"/>
              </a:rPr>
              <a:t>Architecture</a:t>
            </a:r>
            <a:endParaRPr lang="en-US" sz="3600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977" y="4697766"/>
            <a:ext cx="1535363" cy="1535363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998" y="4672158"/>
            <a:ext cx="2629004" cy="1560971"/>
          </a:xfrm>
          <a:prstGeom prst="rect">
            <a:avLst/>
          </a:prstGeom>
        </p:spPr>
      </p:pic>
      <p:pic>
        <p:nvPicPr>
          <p:cNvPr id="12" name="Bild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332" y="1008272"/>
            <a:ext cx="2792651" cy="2792651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765" y="1161861"/>
            <a:ext cx="2485471" cy="2485471"/>
          </a:xfrm>
          <a:prstGeom prst="rect">
            <a:avLst/>
          </a:prstGeom>
        </p:spPr>
      </p:pic>
      <p:cxnSp>
        <p:nvCxnSpPr>
          <p:cNvPr id="17" name="Gerade Verbindung mit Pfeil 16"/>
          <p:cNvCxnSpPr/>
          <p:nvPr/>
        </p:nvCxnSpPr>
        <p:spPr>
          <a:xfrm flipV="1">
            <a:off x="4292007" y="2404595"/>
            <a:ext cx="3374553" cy="1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>
            <a:stCxn id="13" idx="2"/>
            <a:endCxn id="7" idx="0"/>
          </p:cNvCxnSpPr>
          <p:nvPr/>
        </p:nvCxnSpPr>
        <p:spPr>
          <a:xfrm flipH="1">
            <a:off x="2922500" y="3647332"/>
            <a:ext cx="1" cy="1024826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/>
          <p:nvPr/>
        </p:nvCxnSpPr>
        <p:spPr>
          <a:xfrm flipH="1">
            <a:off x="9189657" y="3647332"/>
            <a:ext cx="1" cy="1024826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/>
          <p:cNvSpPr txBox="1"/>
          <p:nvPr/>
        </p:nvSpPr>
        <p:spPr>
          <a:xfrm>
            <a:off x="7111241" y="5234614"/>
            <a:ext cx="1668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PT Serif" charset="0"/>
                <a:ea typeface="PT Serif" charset="0"/>
                <a:cs typeface="PT Serif" charset="0"/>
              </a:rPr>
              <a:t>Song DB</a:t>
            </a:r>
            <a:endParaRPr lang="en-US" sz="24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11241" y="3165438"/>
            <a:ext cx="1668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ConvNet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3394131" y="3198589"/>
            <a:ext cx="1668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PT Serif" charset="0"/>
                <a:ea typeface="PT Serif" charset="0"/>
                <a:cs typeface="PT Serif" charset="0"/>
              </a:rPr>
              <a:t>Frontend</a:t>
            </a:r>
            <a:endParaRPr lang="en-US" sz="2400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19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>
                <a:latin typeface="PT Serif" charset="0"/>
                <a:ea typeface="PT Serif" charset="0"/>
                <a:cs typeface="PT Serif" charset="0"/>
              </a:rPr>
              <a:t>Demo</a:t>
            </a:r>
            <a:endParaRPr lang="de-DE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52" y="1343097"/>
            <a:ext cx="11125696" cy="531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75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72" y="0"/>
            <a:ext cx="12220071" cy="8146714"/>
          </a:xfrm>
          <a:prstGeom prst="rect">
            <a:avLst/>
          </a:prstGeom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 err="1" smtClean="0">
                <a:solidFill>
                  <a:schemeClr val="accent1">
                    <a:lumMod val="50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driv</a:t>
            </a:r>
            <a:r>
              <a:rPr lang="en-US" sz="8000" dirty="0" err="1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emo</a:t>
            </a:r>
            <a:endParaRPr lang="en-US" sz="8000" dirty="0">
              <a:solidFill>
                <a:schemeClr val="accent2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Hear your </a:t>
            </a:r>
            <a:r>
              <a:rPr lang="en-US" sz="3200" dirty="0" smtClean="0">
                <a:latin typeface="PT Serif" charset="0"/>
                <a:ea typeface="PT Serif" charset="0"/>
                <a:cs typeface="PT Serif" charset="0"/>
              </a:rPr>
              <a:t>surrounding</a:t>
            </a:r>
            <a:endParaRPr lang="en-US" sz="3200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7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</Words>
  <Application>Microsoft Macintosh PowerPoint</Application>
  <PresentationFormat>Breitbild</PresentationFormat>
  <Paragraphs>15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American Typewriter</vt:lpstr>
      <vt:lpstr>Calibri</vt:lpstr>
      <vt:lpstr>Calibri Light</vt:lpstr>
      <vt:lpstr>PT Serif</vt:lpstr>
      <vt:lpstr>Arial</vt:lpstr>
      <vt:lpstr>Office-Design</vt:lpstr>
      <vt:lpstr>drivemo</vt:lpstr>
      <vt:lpstr>PowerPoint-Präsentation</vt:lpstr>
      <vt:lpstr>PowerPoint-Präsentation</vt:lpstr>
      <vt:lpstr>drivemo – hear your surrounding</vt:lpstr>
      <vt:lpstr>Architecture</vt:lpstr>
      <vt:lpstr>Demo</vt:lpstr>
      <vt:lpstr>drivemo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ga76cup</dc:creator>
  <cp:lastModifiedBy>ga76cup</cp:lastModifiedBy>
  <cp:revision>49</cp:revision>
  <dcterms:created xsi:type="dcterms:W3CDTF">2016-05-07T13:13:17Z</dcterms:created>
  <dcterms:modified xsi:type="dcterms:W3CDTF">2016-10-15T12:04:35Z</dcterms:modified>
</cp:coreProperties>
</file>

<file path=docProps/thumbnail.jpeg>
</file>